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6" r:id="rId6"/>
    <p:sldId id="261" r:id="rId7"/>
    <p:sldId id="260" r:id="rId8"/>
    <p:sldId id="262" r:id="rId9"/>
    <p:sldId id="267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7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73C7B-98F3-402A-AEF3-32A1FB8C43DE}" type="datetimeFigureOut">
              <a:rPr lang="es-CO" smtClean="0"/>
              <a:t>19/10/2011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AD598-3061-4DCD-8DD9-AF5BC6FDCE1A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73C7B-98F3-402A-AEF3-32A1FB8C43DE}" type="datetimeFigureOut">
              <a:rPr lang="es-CO" smtClean="0"/>
              <a:t>19/10/2011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AD598-3061-4DCD-8DD9-AF5BC6FDCE1A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73C7B-98F3-402A-AEF3-32A1FB8C43DE}" type="datetimeFigureOut">
              <a:rPr lang="es-CO" smtClean="0"/>
              <a:t>19/10/2011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AD598-3061-4DCD-8DD9-AF5BC6FDCE1A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73C7B-98F3-402A-AEF3-32A1FB8C43DE}" type="datetimeFigureOut">
              <a:rPr lang="es-CO" smtClean="0"/>
              <a:t>19/10/2011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AD598-3061-4DCD-8DD9-AF5BC6FDCE1A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73C7B-98F3-402A-AEF3-32A1FB8C43DE}" type="datetimeFigureOut">
              <a:rPr lang="es-CO" smtClean="0"/>
              <a:t>19/10/2011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AD598-3061-4DCD-8DD9-AF5BC6FDCE1A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73C7B-98F3-402A-AEF3-32A1FB8C43DE}" type="datetimeFigureOut">
              <a:rPr lang="es-CO" smtClean="0"/>
              <a:t>19/10/2011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AD598-3061-4DCD-8DD9-AF5BC6FDCE1A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73C7B-98F3-402A-AEF3-32A1FB8C43DE}" type="datetimeFigureOut">
              <a:rPr lang="es-CO" smtClean="0"/>
              <a:t>19/10/2011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AD598-3061-4DCD-8DD9-AF5BC6FDCE1A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73C7B-98F3-402A-AEF3-32A1FB8C43DE}" type="datetimeFigureOut">
              <a:rPr lang="es-CO" smtClean="0"/>
              <a:t>19/10/2011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AD598-3061-4DCD-8DD9-AF5BC6FDCE1A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73C7B-98F3-402A-AEF3-32A1FB8C43DE}" type="datetimeFigureOut">
              <a:rPr lang="es-CO" smtClean="0"/>
              <a:t>19/10/2011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AD598-3061-4DCD-8DD9-AF5BC6FDCE1A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73C7B-98F3-402A-AEF3-32A1FB8C43DE}" type="datetimeFigureOut">
              <a:rPr lang="es-CO" smtClean="0"/>
              <a:t>19/10/2011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AD598-3061-4DCD-8DD9-AF5BC6FDCE1A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73C7B-98F3-402A-AEF3-32A1FB8C43DE}" type="datetimeFigureOut">
              <a:rPr lang="es-CO" smtClean="0"/>
              <a:t>19/10/2011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AD598-3061-4DCD-8DD9-AF5BC6FDCE1A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473C7B-98F3-402A-AEF3-32A1FB8C43DE}" type="datetimeFigureOut">
              <a:rPr lang="es-CO" smtClean="0"/>
              <a:t>19/10/2011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6AD598-3061-4DCD-8DD9-AF5BC6FDCE1A}" type="slidenum">
              <a:rPr lang="es-CO" smtClean="0"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714348" y="128586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s-CO" b="1" u="sng" dirty="0"/>
              <a:t>MANUAL DE PROCEDIMIENTOS RECEPCION, INVENTARIO E IDENTIFICACION DE MERCANCIAS AVERIADAS</a:t>
            </a:r>
            <a:r>
              <a:rPr lang="es-CO" dirty="0"/>
              <a:t/>
            </a:r>
            <a:br>
              <a:rPr lang="es-CO" dirty="0"/>
            </a:br>
            <a:endParaRPr lang="es-CO" dirty="0"/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>
          <a:xfrm>
            <a:off x="1371600" y="3143248"/>
            <a:ext cx="6400800" cy="3000396"/>
          </a:xfrm>
        </p:spPr>
        <p:txBody>
          <a:bodyPr/>
          <a:lstStyle/>
          <a:p>
            <a:endParaRPr lang="es-CO" dirty="0"/>
          </a:p>
        </p:txBody>
      </p:sp>
      <p:pic>
        <p:nvPicPr>
          <p:cNvPr id="6" name="5 Imagen" descr="http://t1.gstatic.com/images?q=tbn:ANd9GcTrMBzYztRyYdoSJ5LsFvjbrj3cvvGopH--eTHPr7YJzlamNK0emA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3214686"/>
            <a:ext cx="507209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579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CO" dirty="0"/>
              <a:t>CADA VEZ QUE SE REALICE ALGUNO DE LOS PROCESOS ANTERIORES Y SE ENCUENTREN MERCANCÍAS AVERIADAS SE DEBE PROCEDER A</a:t>
            </a:r>
            <a:r>
              <a:rPr lang="es-CO" dirty="0" smtClean="0"/>
              <a:t>:</a:t>
            </a:r>
          </a:p>
          <a:p>
            <a:pPr>
              <a:buNone/>
            </a:pPr>
            <a:endParaRPr lang="es-CO" dirty="0"/>
          </a:p>
          <a:p>
            <a:pPr lvl="0"/>
            <a:r>
              <a:rPr lang="es-CO" dirty="0"/>
              <a:t>SEPARAR EL PRODUCTO AVERIADO DEL QUE SE ENCUENTRA EN BUEN ESTADO</a:t>
            </a:r>
          </a:p>
          <a:p>
            <a:pPr lvl="0"/>
            <a:r>
              <a:rPr lang="es-CO" dirty="0"/>
              <a:t>UBICAR EL PRODUCTO AVERIADO EN POSICIONES DIFERENTES MIENTRAS SE DEFINE EL PROCESO FISICO A SEGUIR CON ESTOS</a:t>
            </a:r>
          </a:p>
          <a:p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CO" dirty="0" smtClean="0"/>
              <a:t>REPORTAR EL TOTAL DE LAS AVERIAS A LOS DEPARTAMENTOS INVOLUCRADOS A FIN DE QUE REALICEN LOS RESPECTIVOS MOVIMIENTOS CONTABLES Y RECLAMACIONES</a:t>
            </a:r>
          </a:p>
          <a:p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es-CO" dirty="0" smtClean="0"/>
              <a:t>PRESENTADO POR:	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/>
          <a:lstStyle/>
          <a:p>
            <a:r>
              <a:rPr lang="es-CO" dirty="0" smtClean="0"/>
              <a:t>Luz Stella </a:t>
            </a:r>
            <a:r>
              <a:rPr lang="es-CO" dirty="0" err="1" smtClean="0"/>
              <a:t>Garcia</a:t>
            </a:r>
            <a:endParaRPr lang="es-CO" dirty="0" smtClean="0"/>
          </a:p>
          <a:p>
            <a:r>
              <a:rPr lang="es-CO" dirty="0" err="1" smtClean="0"/>
              <a:t>Julian</a:t>
            </a:r>
            <a:r>
              <a:rPr lang="es-CO" dirty="0" smtClean="0"/>
              <a:t> Aguilar</a:t>
            </a:r>
          </a:p>
          <a:p>
            <a:r>
              <a:rPr lang="es-CO" dirty="0" smtClean="0"/>
              <a:t>Wilson </a:t>
            </a:r>
            <a:r>
              <a:rPr lang="es-CO" dirty="0" err="1" smtClean="0"/>
              <a:t>Beltran</a:t>
            </a:r>
            <a:endParaRPr lang="es-CO" dirty="0" smtClean="0"/>
          </a:p>
          <a:p>
            <a:endParaRPr lang="es-CO" dirty="0"/>
          </a:p>
          <a:p>
            <a:endParaRPr lang="es-CO" dirty="0"/>
          </a:p>
        </p:txBody>
      </p:sp>
      <p:pic>
        <p:nvPicPr>
          <p:cNvPr id="4" name="3 Imagen" descr="http://www.asieselfutbol.ws/expositores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2714620"/>
            <a:ext cx="5612130" cy="375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b="1" u="sng" dirty="0"/>
              <a:t>RECEPCION</a:t>
            </a:r>
            <a:r>
              <a:rPr lang="es-CO" dirty="0"/>
              <a:t/>
            </a:r>
            <a:br>
              <a:rPr lang="es-CO" dirty="0"/>
            </a:b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500726"/>
          </a:xfrm>
        </p:spPr>
        <p:txBody>
          <a:bodyPr>
            <a:normAutofit fontScale="92500"/>
          </a:bodyPr>
          <a:lstStyle/>
          <a:p>
            <a:pPr lvl="0">
              <a:buNone/>
            </a:pPr>
            <a:r>
              <a:rPr lang="es-CO" dirty="0" smtClean="0"/>
              <a:t>1- RECIBIR </a:t>
            </a:r>
            <a:r>
              <a:rPr lang="es-CO" dirty="0"/>
              <a:t>EL PREALERTA</a:t>
            </a:r>
          </a:p>
          <a:p>
            <a:pPr lvl="0"/>
            <a:r>
              <a:rPr lang="es-CO" dirty="0"/>
              <a:t>Es recibir la notificación de la fecha arribo o llegada de la carga a la bodega.</a:t>
            </a:r>
          </a:p>
          <a:p>
            <a:pPr lvl="0">
              <a:buNone/>
            </a:pPr>
            <a:r>
              <a:rPr lang="es-CO" dirty="0" smtClean="0"/>
              <a:t>2- LLEGADA </a:t>
            </a:r>
            <a:r>
              <a:rPr lang="es-CO" dirty="0"/>
              <a:t>DE LA MERCANCIA A LA BODEGA</a:t>
            </a:r>
          </a:p>
          <a:p>
            <a:pPr lvl="0"/>
            <a:r>
              <a:rPr lang="es-CO" dirty="0"/>
              <a:t>La mercancía puede llegar a la bodega como carga suelta, en camión, contenedor etc. </a:t>
            </a:r>
          </a:p>
          <a:p>
            <a:pPr lvl="0">
              <a:buNone/>
            </a:pPr>
            <a:r>
              <a:rPr lang="es-CO" dirty="0" smtClean="0"/>
              <a:t>3- DESCARGAR </a:t>
            </a:r>
            <a:r>
              <a:rPr lang="es-CO" dirty="0"/>
              <a:t>Y VERIFICAR ESTADO DEL EMBALAJE</a:t>
            </a:r>
          </a:p>
          <a:p>
            <a:pPr lvl="0"/>
            <a:r>
              <a:rPr lang="es-CO" dirty="0"/>
              <a:t>Revisar el embalaje inicial con en el cual llega la mercancía a la bodega sin verificar su contenido, este  puede ser en  cajas, estivas, pallet, cajones.</a:t>
            </a:r>
          </a:p>
          <a:p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643602"/>
          </a:xfrm>
        </p:spPr>
        <p:txBody>
          <a:bodyPr>
            <a:normAutofit fontScale="85000" lnSpcReduction="10000"/>
          </a:bodyPr>
          <a:lstStyle/>
          <a:p>
            <a:pPr lvl="0">
              <a:buNone/>
            </a:pPr>
            <a:r>
              <a:rPr lang="es-CO" dirty="0" smtClean="0"/>
              <a:t>4- DESCONSOLIDAR </a:t>
            </a:r>
            <a:r>
              <a:rPr lang="es-CO" dirty="0"/>
              <a:t>Y CONTAR UNIDADES</a:t>
            </a:r>
          </a:p>
          <a:p>
            <a:pPr lvl="0"/>
            <a:r>
              <a:rPr lang="es-CO" dirty="0"/>
              <a:t>Es </a:t>
            </a:r>
            <a:r>
              <a:rPr lang="es-CO" dirty="0" err="1"/>
              <a:t>despaletizar</a:t>
            </a:r>
            <a:r>
              <a:rPr lang="es-CO" dirty="0"/>
              <a:t>  la mercancía y contar que este completa las unidades que han llegado </a:t>
            </a:r>
          </a:p>
          <a:p>
            <a:pPr lvl="0">
              <a:buNone/>
            </a:pPr>
            <a:r>
              <a:rPr lang="es-CO" dirty="0" smtClean="0"/>
              <a:t>5- REEMPACAR </a:t>
            </a:r>
            <a:r>
              <a:rPr lang="es-CO" dirty="0"/>
              <a:t>LAS MERCANCIAS AVERIADAS BAJO UN MISMO EMPAQUE A FIN DE TENER UN MAYOR CONTROL</a:t>
            </a:r>
          </a:p>
          <a:p>
            <a:pPr lvl="0"/>
            <a:r>
              <a:rPr lang="es-CO" dirty="0"/>
              <a:t>Separar la mercancía que a llegado en mal estado y unificarla a un  solo embalaje </a:t>
            </a:r>
          </a:p>
          <a:p>
            <a:pPr lvl="0">
              <a:buNone/>
            </a:pPr>
            <a:r>
              <a:rPr lang="es-CO" dirty="0" smtClean="0"/>
              <a:t>6- REPORTAR </a:t>
            </a:r>
            <a:r>
              <a:rPr lang="es-CO" dirty="0"/>
              <a:t>LAS INCONSISTENCIAS SOBRE AVERIAS Y FALTANTES DE LAS MERCANCIAS POR REFERENCIA</a:t>
            </a:r>
          </a:p>
          <a:p>
            <a:pPr lvl="0"/>
            <a:r>
              <a:rPr lang="es-CO" dirty="0"/>
              <a:t>Pasar reporte de las inconsistencias de la mercancía que falta o esta averiada al encargado en la bodega </a:t>
            </a:r>
          </a:p>
          <a:p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>
            <a:normAutofit fontScale="90000"/>
          </a:bodyPr>
          <a:lstStyle/>
          <a:p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715040"/>
          </a:xfrm>
        </p:spPr>
        <p:txBody>
          <a:bodyPr>
            <a:normAutofit fontScale="92500" lnSpcReduction="10000"/>
          </a:bodyPr>
          <a:lstStyle/>
          <a:p>
            <a:pPr lvl="0">
              <a:buNone/>
            </a:pPr>
            <a:r>
              <a:rPr lang="es-CO" dirty="0" smtClean="0"/>
              <a:t>7- UBICAR </a:t>
            </a:r>
            <a:r>
              <a:rPr lang="es-CO" dirty="0"/>
              <a:t>LAS MERCANCIAS FISICAMENTE EN LOS PASILLOS</a:t>
            </a:r>
          </a:p>
          <a:p>
            <a:pPr lvl="0"/>
            <a:r>
              <a:rPr lang="es-CO" dirty="0"/>
              <a:t>Ya teniendo la mercancía seleccionada pasamos a ubicarla en su respectiva estantería </a:t>
            </a:r>
          </a:p>
          <a:p>
            <a:pPr lvl="0">
              <a:buNone/>
            </a:pPr>
            <a:r>
              <a:rPr lang="es-CO" dirty="0" smtClean="0"/>
              <a:t>8- REGISTRAR </a:t>
            </a:r>
            <a:r>
              <a:rPr lang="es-CO" dirty="0"/>
              <a:t>EN EL SISTEMA DE INFORMACION</a:t>
            </a:r>
          </a:p>
          <a:p>
            <a:pPr lvl="0"/>
            <a:r>
              <a:rPr lang="es-CO" dirty="0"/>
              <a:t>Ingresar la información de la mercancía llegada a la bodega en el sistema de inventarios  o base de datos que se maneje </a:t>
            </a:r>
          </a:p>
          <a:p>
            <a:pPr lvl="0">
              <a:buNone/>
            </a:pPr>
            <a:r>
              <a:rPr lang="es-CO" dirty="0" smtClean="0"/>
              <a:t>9- COLOCAR </a:t>
            </a:r>
            <a:r>
              <a:rPr lang="es-CO" dirty="0"/>
              <a:t>ETIQUETA (CODIGO DE BARRAS)</a:t>
            </a:r>
          </a:p>
          <a:p>
            <a:pPr lvl="0"/>
            <a:r>
              <a:rPr lang="es-CO" dirty="0"/>
              <a:t>Es el proceso de pegado de etiquetas para identificar los productos por referencias, color, </a:t>
            </a:r>
            <a:r>
              <a:rPr lang="es-CO" dirty="0" err="1"/>
              <a:t>etc</a:t>
            </a:r>
            <a:r>
              <a:rPr lang="es-CO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http://2.bp.blogspot.com/_EMhb6yB1vv4/S9JMi_jOcEI/AAAAAAAAABo/nhBfqRTtuqM/s1600/1266419677_74728046_2-Marsou-Madrid-Almacen-de-mercancias-Base-Logistica-Distribucion-de-Mercancia-Leganes-1266419677%5B1%5D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500042"/>
            <a:ext cx="7500990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u="sng" dirty="0"/>
              <a:t>INVENTARIO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s-CO" dirty="0" smtClean="0"/>
              <a:t>1- TENER </a:t>
            </a:r>
            <a:r>
              <a:rPr lang="es-CO" dirty="0"/>
              <a:t>LA DOCUMENTACION ADECUADA PARA EL PROCESO (TARJETAS DE INVENTARIO)</a:t>
            </a:r>
          </a:p>
          <a:p>
            <a:pPr lvl="0"/>
            <a:r>
              <a:rPr lang="es-CO" dirty="0"/>
              <a:t>Tener documentación completa para el inicio del inventario</a:t>
            </a:r>
          </a:p>
          <a:p>
            <a:pPr lvl="0">
              <a:buNone/>
            </a:pPr>
            <a:r>
              <a:rPr lang="es-CO" dirty="0" smtClean="0"/>
              <a:t>2- ORGANIZAR </a:t>
            </a:r>
            <a:r>
              <a:rPr lang="es-CO" dirty="0"/>
              <a:t>GRUPOS DE CONTEO</a:t>
            </a:r>
          </a:p>
          <a:p>
            <a:pPr lvl="0"/>
            <a:r>
              <a:rPr lang="es-CO" dirty="0"/>
              <a:t>Se arman grupos y se asignan los pasillos par el conteo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>
            <a:normAutofit fontScale="90000"/>
          </a:bodyPr>
          <a:lstStyle/>
          <a:p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786478"/>
          </a:xfrm>
        </p:spPr>
        <p:txBody>
          <a:bodyPr>
            <a:normAutofit fontScale="92500"/>
          </a:bodyPr>
          <a:lstStyle/>
          <a:p>
            <a:pPr lvl="0">
              <a:buNone/>
            </a:pPr>
            <a:r>
              <a:rPr lang="es-CO" dirty="0" smtClean="0"/>
              <a:t>3- ALISTAMIENTO </a:t>
            </a:r>
            <a:r>
              <a:rPr lang="es-CO" dirty="0"/>
              <a:t>DE LA CARGA</a:t>
            </a:r>
          </a:p>
          <a:p>
            <a:pPr lvl="0"/>
            <a:r>
              <a:rPr lang="es-CO" dirty="0"/>
              <a:t>Bajar la mercancía de la estantería y dejarla a disposición de los funcionarios para un fácil conteo</a:t>
            </a:r>
          </a:p>
          <a:p>
            <a:pPr lvl="0">
              <a:buNone/>
            </a:pPr>
            <a:r>
              <a:rPr lang="es-CO" dirty="0" smtClean="0"/>
              <a:t>4- INICIO </a:t>
            </a:r>
            <a:r>
              <a:rPr lang="es-CO" dirty="0"/>
              <a:t>PRIMER CONTEO</a:t>
            </a:r>
          </a:p>
          <a:p>
            <a:pPr lvl="0"/>
            <a:r>
              <a:rPr lang="es-CO" dirty="0"/>
              <a:t>Contar las mercancías existentes en el  pasillo asignado por el primer  grupo </a:t>
            </a:r>
          </a:p>
          <a:p>
            <a:pPr lvl="0">
              <a:buNone/>
            </a:pPr>
            <a:r>
              <a:rPr lang="es-CO" dirty="0" smtClean="0"/>
              <a:t>5- ENTREGA </a:t>
            </a:r>
            <a:r>
              <a:rPr lang="es-CO" dirty="0"/>
              <a:t>DE REPORTES DEL PRIMER CONTEO Y AVERIAS ENCONTRADAS AL COORDINADOR ENCARGADO</a:t>
            </a:r>
          </a:p>
          <a:p>
            <a:pPr lvl="0"/>
            <a:r>
              <a:rPr lang="es-CO" dirty="0"/>
              <a:t>Pasar reporte al coordinador del primer  conteo   </a:t>
            </a:r>
          </a:p>
          <a:p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643602"/>
          </a:xfrm>
        </p:spPr>
        <p:txBody>
          <a:bodyPr>
            <a:normAutofit fontScale="92500" lnSpcReduction="20000"/>
          </a:bodyPr>
          <a:lstStyle/>
          <a:p>
            <a:pPr lvl="0">
              <a:buNone/>
            </a:pPr>
            <a:r>
              <a:rPr lang="es-CO" dirty="0" smtClean="0"/>
              <a:t>6- INICIO </a:t>
            </a:r>
            <a:r>
              <a:rPr lang="es-CO" dirty="0"/>
              <a:t>SEGUNDO CONTEO</a:t>
            </a:r>
          </a:p>
          <a:p>
            <a:pPr lvl="0"/>
            <a:r>
              <a:rPr lang="es-CO" dirty="0"/>
              <a:t>En el segundo conteo los grupos intercambias los pasillos  </a:t>
            </a:r>
          </a:p>
          <a:p>
            <a:pPr lvl="0">
              <a:buNone/>
            </a:pPr>
            <a:r>
              <a:rPr lang="es-CO" dirty="0" smtClean="0"/>
              <a:t>7- ENTREGA </a:t>
            </a:r>
            <a:r>
              <a:rPr lang="es-CO" dirty="0"/>
              <a:t>DE REPORTES DEL SEGUNDO CONTEO Y AVERIAS ENCONTRADAS AL COORDINADOR ENCARGADO</a:t>
            </a:r>
          </a:p>
          <a:p>
            <a:pPr lvl="0"/>
            <a:r>
              <a:rPr lang="es-CO" dirty="0"/>
              <a:t>Pasar reporte al coordinador para su receptiva verificación  </a:t>
            </a:r>
          </a:p>
          <a:p>
            <a:pPr lvl="0">
              <a:buNone/>
            </a:pPr>
            <a:r>
              <a:rPr lang="es-CO" dirty="0" smtClean="0"/>
              <a:t>8- COMPARAR </a:t>
            </a:r>
            <a:r>
              <a:rPr lang="es-CO" dirty="0"/>
              <a:t>RESULTADOS DE LOS DOS CONTEOS A FIN DE VERIFICAR EL INVENTARIO FISICO.</a:t>
            </a:r>
          </a:p>
          <a:p>
            <a:pPr lvl="0"/>
            <a:r>
              <a:rPr lang="es-CO" dirty="0"/>
              <a:t>Se comparan los dos conteos si están bien se dejan así  si hay diferencia se hace un tercer conteo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http://www.bnm.me.gov.ar/novedades/img/inventario/P101005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428604"/>
            <a:ext cx="7643866" cy="6072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494</Words>
  <Application>Microsoft Office PowerPoint</Application>
  <PresentationFormat>Presentación en pantalla (4:3)</PresentationFormat>
  <Paragraphs>46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Tema de Office</vt:lpstr>
      <vt:lpstr>MANUAL DE PROCEDIMIENTOS RECEPCION, INVENTARIO E IDENTIFICACION DE MERCANCIAS AVERIADAS </vt:lpstr>
      <vt:lpstr>RECEPCION </vt:lpstr>
      <vt:lpstr>Diapositiva 3</vt:lpstr>
      <vt:lpstr>Diapositiva 4</vt:lpstr>
      <vt:lpstr>Diapositiva 5</vt:lpstr>
      <vt:lpstr>INVENTARIO</vt:lpstr>
      <vt:lpstr>Diapositiva 7</vt:lpstr>
      <vt:lpstr>Diapositiva 8</vt:lpstr>
      <vt:lpstr>Diapositiva 9</vt:lpstr>
      <vt:lpstr>Diapositiva 10</vt:lpstr>
      <vt:lpstr>Diapositiva 11</vt:lpstr>
      <vt:lpstr>PRESENTADO POR: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MANUAL DE PROCEDIMIENTOS RECEPCION, INVENTARIO E IDENTIFICACION DE MERCANCIAS AVERIADAS</dc:title>
  <dc:creator>Administrador</dc:creator>
  <cp:lastModifiedBy>Administrador</cp:lastModifiedBy>
  <cp:revision>3</cp:revision>
  <dcterms:created xsi:type="dcterms:W3CDTF">2011-10-20T00:38:36Z</dcterms:created>
  <dcterms:modified xsi:type="dcterms:W3CDTF">2011-10-20T00:59:10Z</dcterms:modified>
</cp:coreProperties>
</file>